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6" r:id="rId4"/>
    <p:sldId id="267" r:id="rId5"/>
    <p:sldId id="26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90" d="100"/>
          <a:sy n="90" d="100"/>
        </p:scale>
        <p:origin x="5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2CF7-7FDF-443E-A736-0EE35538A429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9D774-D4C8-487A-975F-8736281502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0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9D774-D4C8-487A-975F-8736281502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2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화학 평형</a:t>
            </a:r>
            <a:r>
              <a:rPr lang="en-US" altLang="ko-KR" dirty="0"/>
              <a:t>:</a:t>
            </a:r>
            <a:r>
              <a:rPr lang="ko-KR" altLang="en-US" b="1" dirty="0"/>
              <a:t>화학</a:t>
            </a:r>
            <a:r>
              <a:rPr lang="ko-KR" altLang="en-US" dirty="0"/>
              <a:t> 반응에 있어서 </a:t>
            </a:r>
            <a:r>
              <a:rPr lang="ko-KR" altLang="en-US" dirty="0" err="1"/>
              <a:t>정반응</a:t>
            </a:r>
            <a:r>
              <a:rPr lang="ko-KR" altLang="en-US" dirty="0"/>
              <a:t> 속도와 </a:t>
            </a:r>
            <a:r>
              <a:rPr lang="ko-KR" altLang="en-US" dirty="0" err="1"/>
              <a:t>역반응</a:t>
            </a:r>
            <a:r>
              <a:rPr lang="ko-KR" altLang="en-US" dirty="0"/>
              <a:t> 속도가 같아져 겉보기에 </a:t>
            </a:r>
            <a:r>
              <a:rPr lang="ko-KR" altLang="en-US" b="1" dirty="0"/>
              <a:t>화학</a:t>
            </a:r>
            <a:r>
              <a:rPr lang="ko-KR" altLang="en-US" dirty="0"/>
              <a:t> 반응이 일어나지 않는 것처럼 보이는 상태이다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9D774-D4C8-487A-975F-8736281502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285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2510-B7BB-73F9-CD19-A4216AFE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61B5D7-4FF4-F8B7-F7E6-1A7024C1A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AAC310-7E0D-64F6-BC9D-EE063CD03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화학 평형</a:t>
            </a:r>
            <a:r>
              <a:rPr lang="en-US" altLang="ko-KR" dirty="0"/>
              <a:t>:</a:t>
            </a:r>
            <a:r>
              <a:rPr lang="ko-KR" altLang="en-US" b="1" dirty="0"/>
              <a:t>화학</a:t>
            </a:r>
            <a:r>
              <a:rPr lang="ko-KR" altLang="en-US" dirty="0"/>
              <a:t> 반응에 있어서 </a:t>
            </a:r>
            <a:r>
              <a:rPr lang="ko-KR" altLang="en-US" dirty="0" err="1"/>
              <a:t>정반응</a:t>
            </a:r>
            <a:r>
              <a:rPr lang="ko-KR" altLang="en-US" dirty="0"/>
              <a:t> 속도와 </a:t>
            </a:r>
            <a:r>
              <a:rPr lang="ko-KR" altLang="en-US" dirty="0" err="1"/>
              <a:t>역반응</a:t>
            </a:r>
            <a:r>
              <a:rPr lang="ko-KR" altLang="en-US" dirty="0"/>
              <a:t> 속도가 같아져 겉보기에 </a:t>
            </a:r>
            <a:r>
              <a:rPr lang="ko-KR" altLang="en-US" b="1" dirty="0"/>
              <a:t>화학</a:t>
            </a:r>
            <a:r>
              <a:rPr lang="ko-KR" altLang="en-US" dirty="0"/>
              <a:t> 반응이 일어나지 않는 것처럼 보이는 상태이다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924BB-CA72-D864-B486-7301DA8F4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9D774-D4C8-487A-975F-8736281502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6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C68BD-A15B-3A9B-6DB0-11A284B7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A48075-3430-012D-B6B1-BD25746CA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CFE42E-F97D-D1D3-55A0-5C6696F26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화학 평형</a:t>
            </a:r>
            <a:r>
              <a:rPr lang="en-US" altLang="ko-KR" dirty="0"/>
              <a:t>:</a:t>
            </a:r>
            <a:r>
              <a:rPr lang="ko-KR" altLang="en-US" b="1" dirty="0"/>
              <a:t>화학</a:t>
            </a:r>
            <a:r>
              <a:rPr lang="ko-KR" altLang="en-US" dirty="0"/>
              <a:t> 반응에 있어서 </a:t>
            </a:r>
            <a:r>
              <a:rPr lang="ko-KR" altLang="en-US" dirty="0" err="1"/>
              <a:t>정반응</a:t>
            </a:r>
            <a:r>
              <a:rPr lang="ko-KR" altLang="en-US" dirty="0"/>
              <a:t> 속도와 </a:t>
            </a:r>
            <a:r>
              <a:rPr lang="ko-KR" altLang="en-US" dirty="0" err="1"/>
              <a:t>역반응</a:t>
            </a:r>
            <a:r>
              <a:rPr lang="ko-KR" altLang="en-US" dirty="0"/>
              <a:t> 속도가 같아져 겉보기에 </a:t>
            </a:r>
            <a:r>
              <a:rPr lang="ko-KR" altLang="en-US" b="1" dirty="0"/>
              <a:t>화학</a:t>
            </a:r>
            <a:r>
              <a:rPr lang="ko-KR" altLang="en-US" dirty="0"/>
              <a:t> 반응이 일어나지 않는 것처럼 보이는 상태이다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F2D67-28B8-1045-A8C8-D924CEA626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9D774-D4C8-487A-975F-8736281502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4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6B42-2802-DAE4-BBF1-018575DC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00600A-EC41-64E2-67FE-23BF77FCA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755CF1-E90F-712C-2612-B12C2B8FF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화학 평형</a:t>
            </a:r>
            <a:r>
              <a:rPr lang="en-US" altLang="ko-KR" dirty="0"/>
              <a:t>:</a:t>
            </a:r>
            <a:r>
              <a:rPr lang="ko-KR" altLang="en-US" b="1" dirty="0"/>
              <a:t>화학</a:t>
            </a:r>
            <a:r>
              <a:rPr lang="ko-KR" altLang="en-US" dirty="0"/>
              <a:t> 반응에 있어서 </a:t>
            </a:r>
            <a:r>
              <a:rPr lang="ko-KR" altLang="en-US" dirty="0" err="1"/>
              <a:t>정반응</a:t>
            </a:r>
            <a:r>
              <a:rPr lang="ko-KR" altLang="en-US" dirty="0"/>
              <a:t> 속도와 </a:t>
            </a:r>
            <a:r>
              <a:rPr lang="ko-KR" altLang="en-US" dirty="0" err="1"/>
              <a:t>역반응</a:t>
            </a:r>
            <a:r>
              <a:rPr lang="ko-KR" altLang="en-US" dirty="0"/>
              <a:t> 속도가 같아져 겉보기에 </a:t>
            </a:r>
            <a:r>
              <a:rPr lang="ko-KR" altLang="en-US" b="1" dirty="0"/>
              <a:t>화학</a:t>
            </a:r>
            <a:r>
              <a:rPr lang="ko-KR" altLang="en-US" dirty="0"/>
              <a:t> 반응이 일어나지 않는 것처럼 보이는 상태이다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F9A827-2FAA-562A-6D05-792A45CF6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9D774-D4C8-487A-975F-8736281502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78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2351" y="1752231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075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814810"/>
            <a:ext cx="9601196" cy="406105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36800" y="1871131"/>
            <a:ext cx="7543800" cy="1515533"/>
          </a:xfrm>
        </p:spPr>
        <p:txBody>
          <a:bodyPr/>
          <a:lstStyle/>
          <a:p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Challenger Track</a:t>
            </a:r>
            <a:b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 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</a:t>
            </a:r>
            <a:r>
              <a:rPr lang="ko-KR" altLang="en-US" sz="4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공유회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이헌성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신혜람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안정원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안서현</a:t>
            </a:r>
          </a:p>
        </p:txBody>
      </p:sp>
    </p:spTree>
    <p:extLst>
      <p:ext uri="{BB962C8B-B14F-4D97-AF65-F5344CB8AC3E}">
        <p14:creationId xmlns:p14="http://schemas.microsoft.com/office/powerpoint/2010/main" val="229603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1. 4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일 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: Turtlesim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을 활용한 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ROS2 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통신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방식 탐구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b="1" dirty="0" err="1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Turtlesim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을 통해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ROS 2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의 통신 방식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토픽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서비스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액션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)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을 학습함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10000000000000000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10000000000000000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각 통신 방식의 사용 방법을 조사하고 기록함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10000000000000000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10000000000000000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직접 조작해보고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과정을 영상으로 남김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10000000000000000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10000000000000000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노션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 댓글을 활용해 질문을 남기고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10000000000000000" pitchFamily="2" charset="0"/>
              </a:rPr>
              <a:t>더 깊이 있는 탐구를 시도함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10000000000000000" pitchFamily="2" charset="0"/>
            </a:endParaRPr>
          </a:p>
        </p:txBody>
      </p:sp>
      <p:pic>
        <p:nvPicPr>
          <p:cNvPr id="4" name="Screencast_from_04-07-2025_113757_PM">
            <a:hlinkClick r:id="" action="ppaction://media"/>
            <a:extLst>
              <a:ext uri="{FF2B5EF4-FFF2-40B4-BE49-F238E27FC236}">
                <a16:creationId xmlns:a16="http://schemas.microsoft.com/office/drawing/2014/main" id="{7426B1C5-4CD7-1B10-B96D-17E6598EC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0998" y="2350540"/>
            <a:ext cx="2525599" cy="255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5E40-8A2C-42A0-B5A1-5743B4427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0CBF5-DCF3-A60B-B656-1D5BD032F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2. 5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코드 기반 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Turtlesim 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조작 및 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Turtlebot3 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667A6-6A80-4C37-746C-B244649E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Python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이나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C++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을 사용하여 </a:t>
            </a:r>
            <a:r>
              <a:rPr lang="en-US" altLang="ko-KR" b="1" dirty="0" err="1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Turtlesim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의 거북이를 코드로 조종하는 실습을 진행함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작성한 코드를 저장하고 실행하는 과정을 정리해 </a:t>
            </a:r>
            <a:r>
              <a:rPr lang="ko-KR" altLang="en-US" dirty="0" err="1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노션에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 공유함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이후 활동을 위해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Turtlebot3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설치함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실습이 정상적으로 수행된 것을 확인하기 위해 활동 영상을 촬영하여 카카오톡에 공유함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0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AF217-1CB3-433D-D2CB-B98A1EC1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513A6-7655-EB06-2EF9-10BAC03B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3. 5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Gazebo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Turtlebot3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조작 및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RViz2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8A4B8-9003-01B4-5BDE-8A6A3E0CD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Gazebo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와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RViz2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를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연동하여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Turtlebot3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  <a:cs typeface="ADLaM Display" panose="020F0502020204030204" pitchFamily="2" charset="0"/>
              </a:rPr>
              <a:t>의 데이터와 상태를 확인함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  <a:cs typeface="ADLaM Display" panose="020F0502020204030204" pitchFamily="2" charset="0"/>
            </a:endParaRPr>
          </a:p>
        </p:txBody>
      </p:sp>
      <p:pic>
        <p:nvPicPr>
          <p:cNvPr id="7" name="그림 6" descr="텍스트, 컴퓨터,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40D35D6-2794-676C-1974-BD190E44A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969" y="2694172"/>
            <a:ext cx="6082628" cy="3502119"/>
          </a:xfrm>
          <a:prstGeom prst="rect">
            <a:avLst/>
          </a:prstGeom>
        </p:spPr>
      </p:pic>
      <p:pic>
        <p:nvPicPr>
          <p:cNvPr id="5" name="KakaoTalk_20250505_192801229">
            <a:hlinkClick r:id="" action="ppaction://media"/>
            <a:extLst>
              <a:ext uri="{FF2B5EF4-FFF2-40B4-BE49-F238E27FC236}">
                <a16:creationId xmlns:a16="http://schemas.microsoft.com/office/drawing/2014/main" id="{5D92C956-1DEE-B6EE-9BA1-7DAAC381A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2401" y="2694172"/>
            <a:ext cx="6197599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239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F4B93-B777-0F7D-2AB0-0B310AE46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2479A-ACB7-E97E-8D45-A34D608A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4. 5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19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QGroundControl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통한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드론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시뮬레이터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8B6AC-7077-9820-E24F-649964CEF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PX4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공식 문서를 따라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ROS 2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기반 예제를 실행하고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MAVROS2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통신 테스트를 수행함</a:t>
            </a:r>
            <a:b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QGroundControl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과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PX4 SITL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연동하여 </a:t>
            </a:r>
            <a:r>
              <a:rPr lang="ko-KR" altLang="en-US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드론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시뮬레이터 </a:t>
            </a:r>
            <a:r>
              <a:rPr lang="ko-KR" altLang="en-US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시각화함</a:t>
            </a:r>
            <a:b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시뮬레이터에서 </a:t>
            </a:r>
            <a:r>
              <a:rPr lang="ko-KR" altLang="en-US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드론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상태와 위치를 실시간으로 모니터링하며 연동함 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그림 4" descr="전자제품, 컴퓨터, 텍스트, 컴퓨터 하드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650B6F-A4A0-9354-3AA1-A6EC1885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2" t="15820" r="3246" b="46553"/>
          <a:stretch/>
        </p:blipFill>
        <p:spPr>
          <a:xfrm>
            <a:off x="2464232" y="1814810"/>
            <a:ext cx="7439186" cy="416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2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121</TotalTime>
  <Words>273</Words>
  <Application>Microsoft Office PowerPoint</Application>
  <PresentationFormat>와이드스크린</PresentationFormat>
  <Paragraphs>37</Paragraphs>
  <Slides>5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HY견고딕</vt:lpstr>
      <vt:lpstr>맑은 고딕</vt:lpstr>
      <vt:lpstr>한컴 고딕</vt:lpstr>
      <vt:lpstr>Arial</vt:lpstr>
      <vt:lpstr>Garamond</vt:lpstr>
      <vt:lpstr>Wingdings</vt:lpstr>
      <vt:lpstr>자연주의</vt:lpstr>
      <vt:lpstr>Challenger Track 제 2차 공유회</vt:lpstr>
      <vt:lpstr>1. 4월 7일 : Turtlesim을 활용한 ROS2 통신 방식 탐구</vt:lpstr>
      <vt:lpstr>2. 5월 1일 : 코드 기반 Turtlesim 조작 및 Turtlebot3 설치</vt:lpstr>
      <vt:lpstr>3. 5월 12일 : Gazebo에서 Turtlebot3 조작 및 RViz2 시각화</vt:lpstr>
      <vt:lpstr>4. 5월 19일 : QGroundControl을 통한 드론 시뮬레이터 실행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-우리 몸 속 완충 용액-</dc:title>
  <dc:creator>Admin</dc:creator>
  <cp:lastModifiedBy>안서현</cp:lastModifiedBy>
  <cp:revision>17</cp:revision>
  <dcterms:created xsi:type="dcterms:W3CDTF">2019-06-05T06:10:42Z</dcterms:created>
  <dcterms:modified xsi:type="dcterms:W3CDTF">2025-05-20T14:51:57Z</dcterms:modified>
</cp:coreProperties>
</file>